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4" r:id="rId3"/>
    <p:sldId id="285" r:id="rId4"/>
    <p:sldId id="286" r:id="rId5"/>
    <p:sldId id="287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8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010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217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12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8379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135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94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088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237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749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0936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81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B9749-CD73-4178-BCD9-8DDC9357F740}" type="datetimeFigureOut">
              <a:rPr lang="en-IN" smtClean="0"/>
              <a:t>18-12-2019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A1E65-3B4E-4584-B11E-18EEB93935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746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Data Center Technology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9366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2524" y="1825625"/>
            <a:ext cx="634695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99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9052" y="1825625"/>
            <a:ext cx="65738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4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4201" y="1825625"/>
            <a:ext cx="62235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08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2925" y="1825625"/>
            <a:ext cx="64661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96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3784" y="1825625"/>
            <a:ext cx="66044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04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8463" y="1825625"/>
            <a:ext cx="677507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63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1769" y="1825625"/>
            <a:ext cx="624846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5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5790" y="1825625"/>
            <a:ext cx="63804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46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5852" y="1825625"/>
            <a:ext cx="64402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9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4402" y="1825625"/>
            <a:ext cx="65231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6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b="1" dirty="0"/>
              <a:t>Data centers</a:t>
            </a:r>
            <a:r>
              <a:rPr lang="en-IN" dirty="0"/>
              <a:t> are simply centralized locations where computing and networking equipment is concentrated for the purpose of collecting, storing, processing, distributing or allowing access to large amounts of </a:t>
            </a:r>
            <a:r>
              <a:rPr lang="en-IN" b="1" dirty="0"/>
              <a:t>data</a:t>
            </a:r>
            <a:r>
              <a:rPr lang="en-IN" dirty="0"/>
              <a:t>. ... </a:t>
            </a:r>
            <a:endParaRPr lang="en-IN" dirty="0" smtClean="0"/>
          </a:p>
          <a:p>
            <a:pPr algn="just"/>
            <a:endParaRPr lang="en-IN" dirty="0"/>
          </a:p>
          <a:p>
            <a:pPr algn="just"/>
            <a:r>
              <a:rPr lang="en-IN" dirty="0" smtClean="0"/>
              <a:t>They </a:t>
            </a:r>
            <a:r>
              <a:rPr lang="en-IN" dirty="0"/>
              <a:t>provide important services such as </a:t>
            </a:r>
            <a:r>
              <a:rPr lang="en-IN" b="1" dirty="0"/>
              <a:t>data</a:t>
            </a:r>
            <a:r>
              <a:rPr lang="en-IN" dirty="0"/>
              <a:t> storage, backup and recovery, </a:t>
            </a:r>
            <a:r>
              <a:rPr lang="en-IN" b="1" dirty="0"/>
              <a:t>data</a:t>
            </a:r>
            <a:r>
              <a:rPr lang="en-IN" dirty="0"/>
              <a:t> management and networking.</a:t>
            </a:r>
          </a:p>
        </p:txBody>
      </p:sp>
    </p:spTree>
    <p:extLst>
      <p:ext uri="{BB962C8B-B14F-4D97-AF65-F5344CB8AC3E}">
        <p14:creationId xmlns:p14="http://schemas.microsoft.com/office/powerpoint/2010/main" val="47773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2013" y="1825625"/>
            <a:ext cx="63879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8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9800" y="2191544"/>
            <a:ext cx="77724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08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0962" y="1825625"/>
            <a:ext cx="63900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75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1692" y="1825625"/>
            <a:ext cx="62086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8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8613" y="1825625"/>
            <a:ext cx="673477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81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0267" y="1825625"/>
            <a:ext cx="651146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300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8350" y="1825625"/>
            <a:ext cx="64753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33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5745" y="1825625"/>
            <a:ext cx="600051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47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4116" y="1825625"/>
            <a:ext cx="64237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17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5700" y="2339181"/>
            <a:ext cx="4800600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22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IN" dirty="0"/>
              <a:t>Corporate data centers</a:t>
            </a:r>
          </a:p>
          <a:p>
            <a:pPr fontAlgn="base"/>
            <a:r>
              <a:rPr lang="en-IN" dirty="0"/>
              <a:t>Web hosting data centers, providing computer infrastructure as a service (IaaS)</a:t>
            </a:r>
          </a:p>
          <a:p>
            <a:pPr fontAlgn="base"/>
            <a:r>
              <a:rPr lang="en-IN" dirty="0"/>
              <a:t>Data centers that provide </a:t>
            </a:r>
            <a:r>
              <a:rPr lang="en-IN" dirty="0" err="1"/>
              <a:t>TurnKey</a:t>
            </a:r>
            <a:r>
              <a:rPr lang="en-IN" dirty="0"/>
              <a:t> Solutions</a:t>
            </a:r>
          </a:p>
          <a:p>
            <a:pPr fontAlgn="base"/>
            <a:r>
              <a:rPr lang="en-IN" dirty="0"/>
              <a:t>Data centers that use the technology to Web 2.0.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681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6037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924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574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Below are the options which may vary significantly in different types of data centers: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IN" dirty="0"/>
              <a:t>Bandwidth type (internal, external or mixed)</a:t>
            </a:r>
          </a:p>
          <a:p>
            <a:pPr fontAlgn="base"/>
            <a:r>
              <a:rPr lang="en-IN" dirty="0"/>
              <a:t>The use of Layer 2 (L2) and / or Layer 3 (L3) for traffic control at the </a:t>
            </a:r>
            <a:r>
              <a:rPr lang="en-IN" dirty="0" err="1"/>
              <a:t>center</a:t>
            </a:r>
            <a:r>
              <a:rPr lang="en-IN" dirty="0"/>
              <a:t> or the periphery (Top of Rack)</a:t>
            </a:r>
          </a:p>
          <a:p>
            <a:pPr fontAlgn="base"/>
            <a:r>
              <a:rPr lang="en-IN" dirty="0"/>
              <a:t>Data Storage Technology</a:t>
            </a:r>
          </a:p>
          <a:p>
            <a:pPr fontAlgn="base"/>
            <a:r>
              <a:rPr lang="en-IN" dirty="0"/>
              <a:t>Level of server virtualization</a:t>
            </a:r>
          </a:p>
          <a:p>
            <a:pPr fontAlgn="base"/>
            <a:r>
              <a:rPr lang="en-IN" dirty="0"/>
              <a:t>Overall size of the data </a:t>
            </a:r>
            <a:r>
              <a:rPr lang="en-IN" dirty="0" err="1"/>
              <a:t>center</a:t>
            </a:r>
            <a:r>
              <a:rPr lang="en-IN" dirty="0"/>
              <a:t> (number of servers).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9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data centers in cloud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Essentially, a </a:t>
            </a:r>
            <a:r>
              <a:rPr lang="en-IN" b="1" dirty="0"/>
              <a:t>cloud data</a:t>
            </a:r>
            <a:r>
              <a:rPr lang="en-IN" dirty="0"/>
              <a:t> service is a remote version of a </a:t>
            </a:r>
            <a:r>
              <a:rPr lang="en-IN" b="1" dirty="0"/>
              <a:t>data </a:t>
            </a:r>
            <a:r>
              <a:rPr lang="en-IN" b="1" dirty="0" err="1"/>
              <a:t>center</a:t>
            </a:r>
            <a:r>
              <a:rPr lang="en-IN" dirty="0"/>
              <a:t> – located somewhere away from your company's physical premises – that lets you access your </a:t>
            </a:r>
            <a:r>
              <a:rPr lang="en-IN" b="1" dirty="0"/>
              <a:t>data</a:t>
            </a:r>
            <a:r>
              <a:rPr lang="en-IN" dirty="0"/>
              <a:t> through the internet. ... </a:t>
            </a:r>
            <a:endParaRPr lang="en-IN" dirty="0" smtClean="0"/>
          </a:p>
          <a:p>
            <a:pPr algn="just"/>
            <a:endParaRPr lang="en-IN" dirty="0"/>
          </a:p>
          <a:p>
            <a:pPr algn="just"/>
            <a:endParaRPr lang="en-IN" dirty="0" smtClean="0"/>
          </a:p>
          <a:p>
            <a:pPr algn="just"/>
            <a:r>
              <a:rPr lang="en-IN" dirty="0" smtClean="0"/>
              <a:t>A</a:t>
            </a:r>
            <a:r>
              <a:rPr lang="en-IN" dirty="0"/>
              <a:t> </a:t>
            </a:r>
            <a:r>
              <a:rPr lang="en-IN" b="1" dirty="0"/>
              <a:t>data </a:t>
            </a:r>
            <a:r>
              <a:rPr lang="en-IN" b="1" dirty="0" err="1"/>
              <a:t>center</a:t>
            </a:r>
            <a:r>
              <a:rPr lang="en-IN" dirty="0"/>
              <a:t> traditionally refers to server hardware on your premises to store and access </a:t>
            </a:r>
            <a:r>
              <a:rPr lang="en-IN" b="1" dirty="0"/>
              <a:t>data</a:t>
            </a:r>
            <a:r>
              <a:rPr lang="en-IN" dirty="0"/>
              <a:t> through your local network</a:t>
            </a:r>
          </a:p>
        </p:txBody>
      </p:sp>
    </p:spTree>
    <p:extLst>
      <p:ext uri="{BB962C8B-B14F-4D97-AF65-F5344CB8AC3E}">
        <p14:creationId xmlns:p14="http://schemas.microsoft.com/office/powerpoint/2010/main" val="241781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550" y="867964"/>
            <a:ext cx="8015287" cy="476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8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1651" y="1375796"/>
            <a:ext cx="7907804" cy="480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75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7255" y="1825625"/>
            <a:ext cx="64374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3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5712" y="1825625"/>
            <a:ext cx="67005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26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</TotalTime>
  <Words>122</Words>
  <Application>Microsoft Office PowerPoint</Application>
  <PresentationFormat>Widescreen</PresentationFormat>
  <Paragraphs>20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Data Center Technology</vt:lpstr>
      <vt:lpstr>PowerPoint Presentation</vt:lpstr>
      <vt:lpstr>Types</vt:lpstr>
      <vt:lpstr>Below are the options which may vary significantly in different types of data centers:</vt:lpstr>
      <vt:lpstr>What is data centers in cloud computing?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Karthik Guru</dc:creator>
  <cp:lastModifiedBy>Karthik Guru</cp:lastModifiedBy>
  <cp:revision>7</cp:revision>
  <dcterms:created xsi:type="dcterms:W3CDTF">2019-12-18T09:23:28Z</dcterms:created>
  <dcterms:modified xsi:type="dcterms:W3CDTF">2019-12-18T10:05:22Z</dcterms:modified>
</cp:coreProperties>
</file>

<file path=docProps/thumbnail.jpeg>
</file>